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embedTrueTypeFonts="1" strictFirstAndLastChars="0" saveSubsetFonts="1">
  <p:sldMasterIdLst>
    <p:sldMasterId id="2147483660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</p:sldIdLst>
  <p:sldSz cy="5143500" cx="9144000"/>
  <p:notesSz cx="6858000" cy="9144000"/>
  <p:embeddedFontLst>
    <p:embeddedFont>
      <p:font typeface="PT Sans Narrow"/>
      <p:regular r:id="rId21"/>
      <p:bold r:id="rId22"/>
    </p:embeddedFont>
    <p:embeddedFont>
      <p:font typeface="Open Sans"/>
      <p:regular r:id="rId23"/>
      <p:bold r:id="rId24"/>
      <p:italic r:id="rId25"/>
      <p:boldItalic r:id="rId26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22" Type="http://schemas.openxmlformats.org/officeDocument/2006/relationships/font" Target="fonts/PTSansNarrow-bold.fntdata"/><Relationship Id="rId21" Type="http://schemas.openxmlformats.org/officeDocument/2006/relationships/font" Target="fonts/PTSansNarrow-regular.fntdata"/><Relationship Id="rId24" Type="http://schemas.openxmlformats.org/officeDocument/2006/relationships/font" Target="fonts/OpenSans-bold.fntdata"/><Relationship Id="rId23" Type="http://schemas.openxmlformats.org/officeDocument/2006/relationships/font" Target="fonts/OpenSans-regular.fntdata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font" Target="fonts/OpenSans-boldItalic.fntdata"/><Relationship Id="rId25" Type="http://schemas.openxmlformats.org/officeDocument/2006/relationships/font" Target="fonts/OpenSans-italic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1" name="Google Shape;71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g3fd496c444_0_6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8" name="Google Shape;128;g3fd496c444_0_6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g3ed9cbf37d_0_6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4" name="Google Shape;134;g3ed9cbf37d_0_6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g3fd496c444_1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0" name="Google Shape;140;g3fd496c444_1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g3fd496c444_1_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6" name="Google Shape;146;g3fd496c444_1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50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g3ed9cbf37d_0_7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2" name="Google Shape;152;g3ed9cbf37d_0_7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56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g3ed9cbf37d_0_16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8" name="Google Shape;158;g3ed9cbf37d_0_16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g3ed9cbf37d_0_5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8" name="Google Shape;78;g3ed9cbf37d_0_5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g3ed9cbf37d_0_6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4" name="Google Shape;84;g3ed9cbf37d_0_6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g3fd496c444_0_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0" name="Google Shape;90;g3fd496c444_0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g3fd496c444_0_1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6" name="Google Shape;96;g3fd496c444_0_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g3fd496c444_0_2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1" name="Google Shape;101;g3fd496c444_0_2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g3fd496c444_0_2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7" name="Google Shape;107;g3fd496c444_0_2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g3fd496c444_0_3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4" name="Google Shape;114;g3fd496c444_0_3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g3fd496c444_0_5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1" name="Google Shape;121;g3fd496c444_0_5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Google Shape;10;p2"/>
          <p:cNvCxnSpPr/>
          <p:nvPr/>
        </p:nvCxnSpPr>
        <p:spPr>
          <a:xfrm>
            <a:off x="7007735" y="3176888"/>
            <a:ext cx="562200" cy="0"/>
          </a:xfrm>
          <a:prstGeom prst="straightConnector1">
            <a:avLst/>
          </a:prstGeom>
          <a:noFill/>
          <a:ln cap="flat" cmpd="sng" w="76200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1" name="Google Shape;11;p2"/>
          <p:cNvCxnSpPr/>
          <p:nvPr/>
        </p:nvCxnSpPr>
        <p:spPr>
          <a:xfrm>
            <a:off x="1575035" y="3158252"/>
            <a:ext cx="562200" cy="0"/>
          </a:xfrm>
          <a:prstGeom prst="straightConnector1">
            <a:avLst/>
          </a:prstGeom>
          <a:noFill/>
          <a:ln cap="flat" cmpd="sng" w="76200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</p:cxnSp>
      <p:grpSp>
        <p:nvGrpSpPr>
          <p:cNvPr id="12" name="Google Shape;12;p2"/>
          <p:cNvGrpSpPr/>
          <p:nvPr/>
        </p:nvGrpSpPr>
        <p:grpSpPr>
          <a:xfrm>
            <a:off x="1004144" y="1022025"/>
            <a:ext cx="7136668" cy="152400"/>
            <a:chOff x="1346429" y="1011300"/>
            <a:chExt cx="6452100" cy="152400"/>
          </a:xfrm>
        </p:grpSpPr>
        <p:cxnSp>
          <p:nvCxnSpPr>
            <p:cNvPr id="13" name="Google Shape;13;p2"/>
            <p:cNvCxnSpPr/>
            <p:nvPr/>
          </p:nvCxnSpPr>
          <p:spPr>
            <a:xfrm rot="10800000">
              <a:off x="1346429" y="1011300"/>
              <a:ext cx="6452100" cy="0"/>
            </a:xfrm>
            <a:prstGeom prst="straightConnector1">
              <a:avLst/>
            </a:prstGeom>
            <a:noFill/>
            <a:ln cap="flat" cmpd="sng" w="76200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14" name="Google Shape;14;p2"/>
            <p:cNvCxnSpPr/>
            <p:nvPr/>
          </p:nvCxnSpPr>
          <p:spPr>
            <a:xfrm rot="10800000">
              <a:off x="1346429" y="1163700"/>
              <a:ext cx="6452100" cy="0"/>
            </a:xfrm>
            <a:prstGeom prst="straightConnector1">
              <a:avLst/>
            </a:prstGeom>
            <a:noFill/>
            <a:ln cap="flat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</p:cxnSp>
      </p:grpSp>
      <p:grpSp>
        <p:nvGrpSpPr>
          <p:cNvPr id="15" name="Google Shape;15;p2"/>
          <p:cNvGrpSpPr/>
          <p:nvPr/>
        </p:nvGrpSpPr>
        <p:grpSpPr>
          <a:xfrm>
            <a:off x="1004151" y="3969100"/>
            <a:ext cx="7136668" cy="152400"/>
            <a:chOff x="1346435" y="3969088"/>
            <a:chExt cx="6452100" cy="152400"/>
          </a:xfrm>
        </p:grpSpPr>
        <p:cxnSp>
          <p:nvCxnSpPr>
            <p:cNvPr id="16" name="Google Shape;16;p2"/>
            <p:cNvCxnSpPr/>
            <p:nvPr/>
          </p:nvCxnSpPr>
          <p:spPr>
            <a:xfrm>
              <a:off x="1346435" y="4121488"/>
              <a:ext cx="6452100" cy="0"/>
            </a:xfrm>
            <a:prstGeom prst="straightConnector1">
              <a:avLst/>
            </a:prstGeom>
            <a:noFill/>
            <a:ln cap="flat" cmpd="sng" w="76200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17" name="Google Shape;17;p2"/>
            <p:cNvCxnSpPr/>
            <p:nvPr/>
          </p:nvCxnSpPr>
          <p:spPr>
            <a:xfrm>
              <a:off x="1346435" y="3969088"/>
              <a:ext cx="6452100" cy="0"/>
            </a:xfrm>
            <a:prstGeom prst="straightConnector1">
              <a:avLst/>
            </a:prstGeom>
            <a:noFill/>
            <a:ln cap="flat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</p:cxnSp>
      </p:grpSp>
      <p:sp>
        <p:nvSpPr>
          <p:cNvPr id="18" name="Google Shape;18;p2"/>
          <p:cNvSpPr txBox="1"/>
          <p:nvPr>
            <p:ph type="ctrTitle"/>
          </p:nvPr>
        </p:nvSpPr>
        <p:spPr>
          <a:xfrm>
            <a:off x="1004150" y="1751764"/>
            <a:ext cx="7136700" cy="10224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1pPr>
            <a:lvl2pPr lvl="1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2pPr>
            <a:lvl3pPr lvl="2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3pPr>
            <a:lvl4pPr lvl="3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4pPr>
            <a:lvl5pPr lvl="4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5pPr>
            <a:lvl6pPr lvl="5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6pPr>
            <a:lvl7pPr lvl="6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7pPr>
            <a:lvl8pPr lvl="7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8pPr>
            <a:lvl9pPr lvl="8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9pPr>
          </a:lstStyle>
          <a:p/>
        </p:txBody>
      </p:sp>
      <p:sp>
        <p:nvSpPr>
          <p:cNvPr id="19" name="Google Shape;19;p2"/>
          <p:cNvSpPr txBox="1"/>
          <p:nvPr>
            <p:ph idx="1" type="subTitle"/>
          </p:nvPr>
        </p:nvSpPr>
        <p:spPr>
          <a:xfrm>
            <a:off x="2137225" y="2850039"/>
            <a:ext cx="48705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20" name="Google Shape;20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ig number">
  <p:cSld name="BIG_NUMBER"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11"/>
          <p:cNvSpPr/>
          <p:nvPr/>
        </p:nvSpPr>
        <p:spPr>
          <a:xfrm>
            <a:off x="-75" y="5045700"/>
            <a:ext cx="9144000" cy="9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7" name="Google Shape;57;p11"/>
          <p:cNvSpPr txBox="1"/>
          <p:nvPr>
            <p:ph hasCustomPrompt="1" type="title"/>
          </p:nvPr>
        </p:nvSpPr>
        <p:spPr>
          <a:xfrm>
            <a:off x="311700" y="1304850"/>
            <a:ext cx="8520600" cy="15384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3000"/>
              <a:buNone/>
              <a:defRPr sz="13000">
                <a:solidFill>
                  <a:schemeClr val="accent3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3000"/>
              <a:buNone/>
              <a:defRPr sz="13000">
                <a:solidFill>
                  <a:schemeClr val="accent3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3000"/>
              <a:buNone/>
              <a:defRPr sz="13000">
                <a:solidFill>
                  <a:schemeClr val="accent3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3000"/>
              <a:buNone/>
              <a:defRPr sz="13000">
                <a:solidFill>
                  <a:schemeClr val="accent3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3000"/>
              <a:buNone/>
              <a:defRPr sz="13000">
                <a:solidFill>
                  <a:schemeClr val="accent3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3000"/>
              <a:buNone/>
              <a:defRPr sz="13000">
                <a:solidFill>
                  <a:schemeClr val="accent3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3000"/>
              <a:buNone/>
              <a:defRPr sz="13000">
                <a:solidFill>
                  <a:schemeClr val="accent3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3000"/>
              <a:buNone/>
              <a:defRPr sz="13000">
                <a:solidFill>
                  <a:schemeClr val="accent3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3000"/>
              <a:buNone/>
              <a:defRPr sz="13000">
                <a:solidFill>
                  <a:schemeClr val="accent3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58" name="Google Shape;58;p11"/>
          <p:cNvSpPr txBox="1"/>
          <p:nvPr>
            <p:ph idx="1" type="body"/>
          </p:nvPr>
        </p:nvSpPr>
        <p:spPr>
          <a:xfrm>
            <a:off x="311700" y="2995650"/>
            <a:ext cx="8520600" cy="10716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59" name="Google Shape;59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" type="blank">
  <p:cSld name="BLANK"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Спеціальний макет">
  <p:cSld name="AUTOLAYOUT">
    <p:bg>
      <p:bgPr>
        <a:solidFill>
          <a:srgbClr val="2D3142"/>
        </a:solidFill>
      </p:bgPr>
    </p:bg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3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4" name="Google Shape;64;p13"/>
          <p:cNvSpPr/>
          <p:nvPr/>
        </p:nvSpPr>
        <p:spPr>
          <a:xfrm>
            <a:off x="336579" y="333100"/>
            <a:ext cx="8470800" cy="4505700"/>
          </a:xfrm>
          <a:prstGeom prst="rect">
            <a:avLst/>
          </a:prstGeom>
          <a:solidFill>
            <a:schemeClr val="accent3"/>
          </a:solidFill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5" name="Google Shape;65;p13"/>
          <p:cNvSpPr/>
          <p:nvPr/>
        </p:nvSpPr>
        <p:spPr>
          <a:xfrm>
            <a:off x="141725" y="656801"/>
            <a:ext cx="8860500" cy="38583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6" name="Google Shape;66;p13"/>
          <p:cNvSpPr txBox="1"/>
          <p:nvPr>
            <p:ph type="title"/>
          </p:nvPr>
        </p:nvSpPr>
        <p:spPr>
          <a:xfrm>
            <a:off x="813263" y="977425"/>
            <a:ext cx="4252200" cy="1591500"/>
          </a:xfrm>
          <a:prstGeom prst="rect">
            <a:avLst/>
          </a:prstGeom>
          <a:noFill/>
        </p:spPr>
        <p:txBody>
          <a:bodyPr anchorCtr="0" anchor="t" bIns="91425" lIns="91425" spcFirstLastPara="1" rIns="91425" wrap="square" tIns="91425"/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2D7EE"/>
              </a:buClr>
              <a:buSzPts val="3000"/>
              <a:buNone/>
              <a:defRPr b="1" sz="3000">
                <a:solidFill>
                  <a:srgbClr val="F2D7EE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2D7EE"/>
              </a:buClr>
              <a:buSzPts val="3200"/>
              <a:buNone/>
              <a:defRPr b="1" sz="3200">
                <a:solidFill>
                  <a:srgbClr val="F2D7EE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2D7EE"/>
              </a:buClr>
              <a:buSzPts val="3200"/>
              <a:buNone/>
              <a:defRPr b="1" sz="3200">
                <a:solidFill>
                  <a:srgbClr val="F2D7EE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2D7EE"/>
              </a:buClr>
              <a:buSzPts val="3200"/>
              <a:buNone/>
              <a:defRPr b="1" sz="3200">
                <a:solidFill>
                  <a:srgbClr val="F2D7EE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2D7EE"/>
              </a:buClr>
              <a:buSzPts val="3200"/>
              <a:buNone/>
              <a:defRPr b="1" sz="3200">
                <a:solidFill>
                  <a:srgbClr val="F2D7EE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2D7EE"/>
              </a:buClr>
              <a:buSzPts val="3200"/>
              <a:buNone/>
              <a:defRPr b="1" sz="3200">
                <a:solidFill>
                  <a:srgbClr val="F2D7EE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2D7EE"/>
              </a:buClr>
              <a:buSzPts val="3200"/>
              <a:buNone/>
              <a:defRPr b="1" sz="3200">
                <a:solidFill>
                  <a:srgbClr val="F2D7EE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2D7EE"/>
              </a:buClr>
              <a:buSzPts val="3200"/>
              <a:buNone/>
              <a:defRPr b="1" sz="3200">
                <a:solidFill>
                  <a:srgbClr val="F2D7EE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2D7EE"/>
              </a:buClr>
              <a:buSzPts val="3200"/>
              <a:buNone/>
              <a:defRPr b="1" sz="3200">
                <a:solidFill>
                  <a:srgbClr val="F2D7EE"/>
                </a:solidFill>
              </a:defRPr>
            </a:lvl9pPr>
          </a:lstStyle>
          <a:p/>
        </p:txBody>
      </p:sp>
      <p:sp>
        <p:nvSpPr>
          <p:cNvPr id="67" name="Google Shape;67;p13"/>
          <p:cNvSpPr txBox="1"/>
          <p:nvPr>
            <p:ph idx="1" type="body"/>
          </p:nvPr>
        </p:nvSpPr>
        <p:spPr>
          <a:xfrm>
            <a:off x="813263" y="2651475"/>
            <a:ext cx="4252200" cy="1541400"/>
          </a:xfrm>
          <a:prstGeom prst="rect">
            <a:avLst/>
          </a:prstGeom>
          <a:noFill/>
        </p:spPr>
        <p:txBody>
          <a:bodyPr anchorCtr="0" anchor="t" bIns="91425" lIns="91425" spcFirstLastPara="1" rIns="91425" wrap="square" tIns="91425"/>
          <a:lstStyle>
            <a:lvl1pPr indent="-3175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2D7EE"/>
              </a:buClr>
              <a:buSzPts val="1400"/>
              <a:buChar char="●"/>
              <a:defRPr sz="1400">
                <a:solidFill>
                  <a:srgbClr val="F2D7EE"/>
                </a:solidFill>
              </a:defRPr>
            </a:lvl1pPr>
            <a:lvl2pPr indent="-304800" lvl="1" marL="914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F2D7EE"/>
              </a:buClr>
              <a:buSzPts val="1200"/>
              <a:buChar char="○"/>
              <a:defRPr sz="1200">
                <a:solidFill>
                  <a:srgbClr val="F2D7EE"/>
                </a:solidFill>
              </a:defRPr>
            </a:lvl2pPr>
            <a:lvl3pPr indent="-304800" lvl="2" marL="1371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F2D7EE"/>
              </a:buClr>
              <a:buSzPts val="1200"/>
              <a:buChar char="■"/>
              <a:defRPr sz="1200">
                <a:solidFill>
                  <a:srgbClr val="F2D7EE"/>
                </a:solidFill>
              </a:defRPr>
            </a:lvl3pPr>
            <a:lvl4pPr indent="-304800" lvl="3" marL="1828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F2D7EE"/>
              </a:buClr>
              <a:buSzPts val="1200"/>
              <a:buChar char="●"/>
              <a:defRPr sz="1200">
                <a:solidFill>
                  <a:srgbClr val="F2D7EE"/>
                </a:solidFill>
              </a:defRPr>
            </a:lvl4pPr>
            <a:lvl5pPr indent="-304800" lvl="4" marL="22860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F2D7EE"/>
              </a:buClr>
              <a:buSzPts val="1200"/>
              <a:buChar char="○"/>
              <a:defRPr sz="1200">
                <a:solidFill>
                  <a:srgbClr val="F2D7EE"/>
                </a:solidFill>
              </a:defRPr>
            </a:lvl5pPr>
            <a:lvl6pPr indent="-304800" lvl="5" marL="27432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F2D7EE"/>
              </a:buClr>
              <a:buSzPts val="1200"/>
              <a:buChar char="■"/>
              <a:defRPr sz="1200">
                <a:solidFill>
                  <a:srgbClr val="F2D7EE"/>
                </a:solidFill>
              </a:defRPr>
            </a:lvl6pPr>
            <a:lvl7pPr indent="-304800" lvl="6" marL="3200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F2D7EE"/>
              </a:buClr>
              <a:buSzPts val="1200"/>
              <a:buChar char="●"/>
              <a:defRPr sz="1200">
                <a:solidFill>
                  <a:srgbClr val="F2D7EE"/>
                </a:solidFill>
              </a:defRPr>
            </a:lvl7pPr>
            <a:lvl8pPr indent="-304800" lvl="7" marL="3657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F2D7EE"/>
              </a:buClr>
              <a:buSzPts val="1200"/>
              <a:buChar char="○"/>
              <a:defRPr sz="1200">
                <a:solidFill>
                  <a:srgbClr val="F2D7EE"/>
                </a:solidFill>
              </a:defRPr>
            </a:lvl8pPr>
            <a:lvl9pPr indent="-304800" lvl="8" marL="411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rgbClr val="F2D7EE"/>
              </a:buClr>
              <a:buSzPts val="1200"/>
              <a:buChar char="■"/>
              <a:defRPr sz="1200">
                <a:solidFill>
                  <a:srgbClr val="F2D7EE"/>
                </a:solidFill>
              </a:defRPr>
            </a:lvl9pPr>
          </a:lstStyle>
          <a:p/>
        </p:txBody>
      </p:sp>
      <p:sp>
        <p:nvSpPr>
          <p:cNvPr id="68" name="Google Shape;68;p13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  <a:noFill/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FFFFFF"/>
                </a:solidFill>
              </a:defRPr>
            </a:lvl1pPr>
            <a:lvl2pPr lvl="1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FFFFFF"/>
                </a:solidFill>
              </a:defRPr>
            </a:lvl2pPr>
            <a:lvl3pPr lvl="2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FFFFFF"/>
                </a:solidFill>
              </a:defRPr>
            </a:lvl3pPr>
            <a:lvl4pPr lvl="3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FFFFFF"/>
                </a:solidFill>
              </a:defRPr>
            </a:lvl4pPr>
            <a:lvl5pPr lvl="4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FFFFFF"/>
                </a:solidFill>
              </a:defRPr>
            </a:lvl5pPr>
            <a:lvl6pPr lvl="5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FFFFFF"/>
                </a:solidFill>
              </a:defRPr>
            </a:lvl6pPr>
            <a:lvl7pPr lvl="6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FFFFFF"/>
                </a:solidFill>
              </a:defRPr>
            </a:lvl7pPr>
            <a:lvl8pPr lvl="7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FFFFFF"/>
                </a:solidFill>
              </a:defRPr>
            </a:lvl8pPr>
            <a:lvl9pPr lvl="8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FFFFFF"/>
                </a:solidFill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header" type="secHead">
  <p:cSld name="SECTION_HEADER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3"/>
          <p:cNvSpPr/>
          <p:nvPr/>
        </p:nvSpPr>
        <p:spPr>
          <a:xfrm>
            <a:off x="-50" y="2571900"/>
            <a:ext cx="9144000" cy="25716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" name="Google Shape;23;p3"/>
          <p:cNvSpPr txBox="1"/>
          <p:nvPr>
            <p:ph type="title"/>
          </p:nvPr>
        </p:nvSpPr>
        <p:spPr>
          <a:xfrm>
            <a:off x="311700" y="814800"/>
            <a:ext cx="8571300" cy="9420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/>
        </p:txBody>
      </p:sp>
      <p:sp>
        <p:nvSpPr>
          <p:cNvPr id="24" name="Google Shape;24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body" type="tx">
  <p:cSld name="TITLE_AND_BOD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4"/>
          <p:cNvSpPr/>
          <p:nvPr/>
        </p:nvSpPr>
        <p:spPr>
          <a:xfrm>
            <a:off x="-75" y="5045700"/>
            <a:ext cx="9144000" cy="978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" name="Google Shape;27;p4"/>
          <p:cNvSpPr txBox="1"/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/>
        </p:txBody>
      </p:sp>
      <p:sp>
        <p:nvSpPr>
          <p:cNvPr id="28" name="Google Shape;28;p4"/>
          <p:cNvSpPr txBox="1"/>
          <p:nvPr>
            <p:ph idx="1" type="body"/>
          </p:nvPr>
        </p:nvSpPr>
        <p:spPr>
          <a:xfrm>
            <a:off x="311700" y="1266325"/>
            <a:ext cx="8520600" cy="33027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29" name="Google Shape;2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two columns" type="twoColTx">
  <p:cSld name="TITLE_AND_TWO_COLUMNS">
    <p:spTree>
      <p:nvGrpSpPr>
        <p:cNvPr id="30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5"/>
          <p:cNvSpPr txBox="1"/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/>
        </p:txBody>
      </p:sp>
      <p:sp>
        <p:nvSpPr>
          <p:cNvPr id="32" name="Google Shape;32;p5"/>
          <p:cNvSpPr txBox="1"/>
          <p:nvPr>
            <p:ph idx="1" type="body"/>
          </p:nvPr>
        </p:nvSpPr>
        <p:spPr>
          <a:xfrm>
            <a:off x="311700" y="1266175"/>
            <a:ext cx="3999900" cy="33027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3" name="Google Shape;33;p5"/>
          <p:cNvSpPr txBox="1"/>
          <p:nvPr>
            <p:ph idx="2" type="body"/>
          </p:nvPr>
        </p:nvSpPr>
        <p:spPr>
          <a:xfrm>
            <a:off x="4832400" y="1266175"/>
            <a:ext cx="3999900" cy="33027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4" name="Google Shape;3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only" type="titleOnly">
  <p:cSld name="TITLE_ONLY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6"/>
          <p:cNvSpPr txBox="1"/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/>
        </p:txBody>
      </p:sp>
      <p:sp>
        <p:nvSpPr>
          <p:cNvPr id="37" name="Google Shape;3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One column text">
  <p:cSld name="ONE_COLUMN_TEXT">
    <p:spTree>
      <p:nvGrpSpPr>
        <p:cNvPr id="38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40" name="Google Shape;4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41" name="Google Shape;4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Main point">
  <p:cSld name="MAIN_POINT">
    <p:bg>
      <p:bgPr>
        <a:solidFill>
          <a:schemeClr val="accent6"/>
        </a:solidFill>
      </p:bgPr>
    </p:bg>
    <p:spTree>
      <p:nvGrpSpPr>
        <p:cNvPr id="42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8"/>
          <p:cNvSpPr txBox="1"/>
          <p:nvPr>
            <p:ph type="title"/>
          </p:nvPr>
        </p:nvSpPr>
        <p:spPr>
          <a:xfrm>
            <a:off x="490250" y="526350"/>
            <a:ext cx="56136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None/>
              <a:defRPr b="0" sz="5400">
                <a:solidFill>
                  <a:schemeClr val="dk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None/>
              <a:defRPr b="0" sz="5400">
                <a:solidFill>
                  <a:schemeClr val="dk2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None/>
              <a:defRPr b="0" sz="5400">
                <a:solidFill>
                  <a:schemeClr val="dk2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None/>
              <a:defRPr b="0" sz="5400">
                <a:solidFill>
                  <a:schemeClr val="dk2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None/>
              <a:defRPr b="0" sz="5400">
                <a:solidFill>
                  <a:schemeClr val="dk2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None/>
              <a:defRPr b="0" sz="5400">
                <a:solidFill>
                  <a:schemeClr val="dk2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None/>
              <a:defRPr b="0" sz="5400">
                <a:solidFill>
                  <a:schemeClr val="dk2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None/>
              <a:defRPr b="0" sz="5400">
                <a:solidFill>
                  <a:schemeClr val="dk2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None/>
              <a:defRPr b="0" sz="54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44" name="Google Shape;4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title and description">
  <p:cSld name="SECTION_TITLE_AND_DESCRIPTION"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9"/>
          <p:cNvSpPr/>
          <p:nvPr/>
        </p:nvSpPr>
        <p:spPr>
          <a:xfrm>
            <a:off x="4572000" y="0"/>
            <a:ext cx="4572000" cy="51435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47" name="Google Shape;47;p9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cap="flat" cmpd="sng" w="190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48" name="Google Shape;48;p9"/>
          <p:cNvSpPr txBox="1"/>
          <p:nvPr>
            <p:ph type="title"/>
          </p:nvPr>
        </p:nvSpPr>
        <p:spPr>
          <a:xfrm>
            <a:off x="265500" y="1039675"/>
            <a:ext cx="4045200" cy="16758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49" name="Google Shape;49;p9"/>
          <p:cNvSpPr txBox="1"/>
          <p:nvPr>
            <p:ph idx="1" type="subTitle"/>
          </p:nvPr>
        </p:nvSpPr>
        <p:spPr>
          <a:xfrm>
            <a:off x="265500" y="27268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50" name="Google Shape;50;p9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51" name="Google Shape;51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aption">
  <p:cSld name="CAPTION_ONLY"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10"/>
          <p:cNvSpPr txBox="1"/>
          <p:nvPr>
            <p:ph idx="1" type="body"/>
          </p:nvPr>
        </p:nvSpPr>
        <p:spPr>
          <a:xfrm>
            <a:off x="311700" y="4230725"/>
            <a:ext cx="5998800" cy="5988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T Sans Narrow"/>
              <a:buNone/>
              <a:defRPr sz="2400">
                <a:latin typeface="PT Sans Narrow"/>
                <a:ea typeface="PT Sans Narrow"/>
                <a:cs typeface="PT Sans Narrow"/>
                <a:sym typeface="PT Sans Narrow"/>
              </a:defRPr>
            </a:lvl1pPr>
          </a:lstStyle>
          <a:p/>
        </p:txBody>
      </p:sp>
      <p:sp>
        <p:nvSpPr>
          <p:cNvPr id="54" name="Google Shape;54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theme" Target="../theme/theme1.xml"/><Relationship Id="rId1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tropic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  <a:defRPr b="1" sz="3600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  <a:defRPr b="1" sz="3600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  <a:defRPr b="1" sz="3600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  <a:defRPr b="1" sz="3600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  <a:defRPr b="1" sz="3600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  <a:defRPr b="1" sz="3600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  <a:defRPr b="1" sz="3600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  <a:defRPr b="1" sz="3600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  <a:defRPr b="1" sz="3600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266325"/>
            <a:ext cx="8520600" cy="330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Open Sans"/>
              <a:buChar char="●"/>
              <a:defRPr sz="18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indent="-31750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○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indent="-31750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■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indent="-31750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●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indent="-31750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○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indent="-31750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■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indent="-31750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●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indent="-31750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○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indent="-31750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Open Sans"/>
              <a:buChar char="■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lvl="1" algn="r">
              <a:buNone/>
              <a:defRPr sz="10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lvl="2" algn="r">
              <a:buNone/>
              <a:defRPr sz="10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lvl="3" algn="r">
              <a:buNone/>
              <a:defRPr sz="10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lvl="4" algn="r">
              <a:buNone/>
              <a:defRPr sz="10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lvl="5" algn="r">
              <a:buNone/>
              <a:defRPr sz="10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lvl="6" algn="r">
              <a:buNone/>
              <a:defRPr sz="10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lvl="7" algn="r">
              <a:buNone/>
              <a:defRPr sz="10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lvl="8" algn="r">
              <a:buNone/>
              <a:defRPr sz="10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4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3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2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4"/>
          <p:cNvSpPr txBox="1"/>
          <p:nvPr>
            <p:ph type="ctrTitle"/>
          </p:nvPr>
        </p:nvSpPr>
        <p:spPr>
          <a:xfrm>
            <a:off x="1004150" y="1751764"/>
            <a:ext cx="7136700" cy="1022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uk" sz="3000"/>
              <a:t>Нормативно-правові та методичні аспекти діяльності психологічної служби системи освіти Вінницької області у 2018-19 н.р.</a:t>
            </a:r>
            <a:endParaRPr sz="3000"/>
          </a:p>
        </p:txBody>
      </p:sp>
      <p:sp>
        <p:nvSpPr>
          <p:cNvPr id="74" name="Google Shape;74;p14"/>
          <p:cNvSpPr txBox="1"/>
          <p:nvPr>
            <p:ph idx="1" type="subTitle"/>
          </p:nvPr>
        </p:nvSpPr>
        <p:spPr>
          <a:xfrm>
            <a:off x="1344900" y="3233475"/>
            <a:ext cx="5662800" cy="865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uk" sz="1800">
                <a:solidFill>
                  <a:srgbClr val="CC0000"/>
                </a:solidFill>
              </a:rPr>
              <a:t>Каменщук Т.Д.</a:t>
            </a:r>
            <a:r>
              <a:rPr i="1" lang="uk" sz="1800">
                <a:solidFill>
                  <a:srgbClr val="CC0000"/>
                </a:solidFill>
              </a:rPr>
              <a:t>, директор Навчально-методичного центру психологічної служби системи освіти Вінницької області</a:t>
            </a:r>
            <a:endParaRPr i="1" sz="1800">
              <a:solidFill>
                <a:srgbClr val="CC0000"/>
              </a:solidFill>
            </a:endParaRPr>
          </a:p>
        </p:txBody>
      </p:sp>
      <p:sp>
        <p:nvSpPr>
          <p:cNvPr id="75" name="Google Shape;75;p14"/>
          <p:cNvSpPr txBox="1"/>
          <p:nvPr/>
        </p:nvSpPr>
        <p:spPr>
          <a:xfrm>
            <a:off x="7268150" y="4664200"/>
            <a:ext cx="4120500" cy="480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23"/>
          <p:cNvSpPr txBox="1"/>
          <p:nvPr>
            <p:ph type="title"/>
          </p:nvPr>
        </p:nvSpPr>
        <p:spPr>
          <a:xfrm>
            <a:off x="311700" y="445025"/>
            <a:ext cx="6334200" cy="70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uk" sz="1800">
                <a:solidFill>
                  <a:srgbClr val="B45F06"/>
                </a:solidFill>
                <a:latin typeface="Open Sans"/>
                <a:ea typeface="Open Sans"/>
                <a:cs typeface="Open Sans"/>
                <a:sym typeface="Open Sans"/>
              </a:rPr>
              <a:t>Ф</a:t>
            </a:r>
            <a:r>
              <a:rPr lang="uk" sz="1800">
                <a:solidFill>
                  <a:srgbClr val="B45F06"/>
                </a:solidFill>
                <a:latin typeface="Open Sans"/>
                <a:ea typeface="Open Sans"/>
                <a:cs typeface="Open Sans"/>
                <a:sym typeface="Open Sans"/>
              </a:rPr>
              <a:t>орми роботи, що потребують підсилення уваги</a:t>
            </a:r>
            <a:endParaRPr>
              <a:solidFill>
                <a:srgbClr val="B45F06"/>
              </a:solidFill>
            </a:endParaRPr>
          </a:p>
        </p:txBody>
      </p:sp>
      <p:sp>
        <p:nvSpPr>
          <p:cNvPr id="131" name="Google Shape;131;p23"/>
          <p:cNvSpPr txBox="1"/>
          <p:nvPr>
            <p:ph idx="1" type="body"/>
          </p:nvPr>
        </p:nvSpPr>
        <p:spPr>
          <a:xfrm>
            <a:off x="97100" y="1244850"/>
            <a:ext cx="8520600" cy="1652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uk"/>
              <a:t>досвід проведення практичних занять</a:t>
            </a:r>
            <a:endParaRPr/>
          </a:p>
          <a:p>
            <a: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uk"/>
              <a:t>розвиток інформаційних структур в мережі Інтернет</a:t>
            </a:r>
            <a:endParaRPr/>
          </a:p>
          <a:p>
            <a: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uk"/>
              <a:t>обмін досвідом - сучасні форми роботи </a:t>
            </a:r>
            <a:endParaRPr/>
          </a:p>
          <a:p>
            <a: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uk"/>
              <a:t>оптимізація ведення робочої документації фахівців ПС</a:t>
            </a:r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24"/>
          <p:cNvSpPr txBox="1"/>
          <p:nvPr>
            <p:ph type="title"/>
          </p:nvPr>
        </p:nvSpPr>
        <p:spPr>
          <a:xfrm>
            <a:off x="354625" y="0"/>
            <a:ext cx="8520600" cy="70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uk"/>
              <a:t>Форми роботи ПС у 2018-19 н.р.</a:t>
            </a:r>
            <a:endParaRPr/>
          </a:p>
        </p:txBody>
      </p:sp>
      <p:sp>
        <p:nvSpPr>
          <p:cNvPr id="137" name="Google Shape;137;p24"/>
          <p:cNvSpPr txBox="1"/>
          <p:nvPr>
            <p:ph idx="1" type="body"/>
          </p:nvPr>
        </p:nvSpPr>
        <p:spPr>
          <a:xfrm>
            <a:off x="228900" y="608750"/>
            <a:ext cx="8603400" cy="4220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uk"/>
              <a:t>Організація 6 засідань Міжрайонних методичних центрів.</a:t>
            </a:r>
            <a:endParaRPr/>
          </a:p>
          <a:p>
            <a: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uk"/>
              <a:t>Організація засідань інтервізійних груп для ПП/СП, методистів (кожен 2-ий четвер).</a:t>
            </a:r>
            <a:endParaRPr/>
          </a:p>
          <a:p>
            <a: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uk"/>
              <a:t>Моніторингова діяльність:</a:t>
            </a:r>
            <a:endParaRPr/>
          </a:p>
          <a:p>
            <a:pPr indent="-317500" lvl="0" marL="45720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Char char="-"/>
            </a:pPr>
            <a:r>
              <a:rPr lang="uk" sz="1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надання допомоги дітям, постраждалим від військових дій і внутрішньо переселеним особам в діяльності ПС (4 організаційні наради у вересні/квітні)</a:t>
            </a:r>
            <a:endParaRPr sz="14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uk" sz="1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підвищення фахової компетенції шляхом впровадження програми виховних заходів з попередження торгівлі людьми “Особиста гідність. Безпека життя. Громадянська позиція”</a:t>
            </a:r>
            <a:endParaRPr sz="14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17500" lvl="0" marL="45720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Char char="-"/>
            </a:pPr>
            <a:r>
              <a:rPr lang="uk" sz="1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освітні програми “Базові навички медіатора в ЗО. Забезпечення участі жінок і дітей у вирішенні конфліктів і миробудуванні”</a:t>
            </a:r>
            <a:endParaRPr sz="14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17500" lvl="0" marL="45720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Char char="-"/>
            </a:pPr>
            <a:r>
              <a:rPr lang="uk" sz="1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супровід дітей з особливими освітніми потребами в умовах інклюзивного навчання</a:t>
            </a:r>
            <a:endParaRPr sz="14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uk" sz="1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3. Участь у виконанні державних програм.</a:t>
            </a:r>
            <a:endParaRPr sz="14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uk" sz="1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4. Виїзні методичні зустрічі у заклади освіти, де не працюють ПП/СП.</a:t>
            </a:r>
            <a:endParaRPr sz="14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uk" sz="1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5. Навчальні семінари та тренінги згідно річного плану роботи.</a:t>
            </a:r>
            <a:endParaRPr sz="14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914400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 sz="14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25"/>
          <p:cNvSpPr txBox="1"/>
          <p:nvPr>
            <p:ph type="title"/>
          </p:nvPr>
        </p:nvSpPr>
        <p:spPr>
          <a:xfrm>
            <a:off x="347475" y="94500"/>
            <a:ext cx="8520600" cy="70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uk"/>
              <a:t>Форм</a:t>
            </a:r>
            <a:r>
              <a:rPr lang="uk"/>
              <a:t>и роботи ПС у 2018-19 н.р.</a:t>
            </a:r>
            <a:endParaRPr/>
          </a:p>
        </p:txBody>
      </p:sp>
      <p:sp>
        <p:nvSpPr>
          <p:cNvPr id="143" name="Google Shape;143;p25"/>
          <p:cNvSpPr txBox="1"/>
          <p:nvPr>
            <p:ph idx="1" type="body"/>
          </p:nvPr>
        </p:nvSpPr>
        <p:spPr>
          <a:xfrm>
            <a:off x="214600" y="801900"/>
            <a:ext cx="8603400" cy="3740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uk"/>
              <a:t>6. </a:t>
            </a:r>
            <a:r>
              <a:rPr lang="uk">
                <a:solidFill>
                  <a:srgbClr val="FF0000"/>
                </a:solidFill>
              </a:rPr>
              <a:t>Конкурси:</a:t>
            </a:r>
            <a:endParaRPr>
              <a:solidFill>
                <a:srgbClr val="FF0000"/>
              </a:solidFill>
            </a:endParaRPr>
          </a:p>
          <a:p>
            <a:pPr indent="0" lvl="0" marL="457200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uk"/>
              <a:t>1) Всеукраїнський конкурс авторських програм ПП/СП </a:t>
            </a:r>
            <a:r>
              <a:rPr lang="uk">
                <a:solidFill>
                  <a:srgbClr val="4A86E8"/>
                </a:solidFill>
              </a:rPr>
              <a:t>“Нові технології у новій школі”</a:t>
            </a:r>
            <a:endParaRPr>
              <a:solidFill>
                <a:srgbClr val="4A86E8"/>
              </a:solidFill>
            </a:endParaRPr>
          </a:p>
          <a:p>
            <a:pPr indent="0" lvl="0" marL="457200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uk"/>
              <a:t>2) </a:t>
            </a:r>
            <a:r>
              <a:rPr lang="uk">
                <a:solidFill>
                  <a:srgbClr val="9900FF"/>
                </a:solidFill>
              </a:rPr>
              <a:t>Обласний конкурс “Фахівець психологічної служби в інформаційному просторі” - 3 номінації</a:t>
            </a:r>
            <a:endParaRPr>
              <a:solidFill>
                <a:srgbClr val="9900FF"/>
              </a:solidFill>
            </a:endParaRPr>
          </a:p>
          <a:p>
            <a:pPr indent="0" lvl="0" marL="457200" rtl="0">
              <a:spcBef>
                <a:spcPts val="1600"/>
              </a:spcBef>
              <a:spcAft>
                <a:spcPts val="1600"/>
              </a:spcAft>
              <a:buNone/>
            </a:pPr>
            <a:r>
              <a:rPr i="1" lang="uk">
                <a:solidFill>
                  <a:schemeClr val="accent1"/>
                </a:solidFill>
              </a:rPr>
              <a:t>Мета конкурсу: забезпечення візуальної інформаційної моделі діяльності фахівця ПС та підвищення професійного рівня з використання інформаційних технологій, а також забезпечення широкого доступу громадян до глобальної інформаційної мережі Інтернет</a:t>
            </a:r>
            <a:endParaRPr i="1">
              <a:solidFill>
                <a:schemeClr val="accent1"/>
              </a:solidFill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26"/>
          <p:cNvSpPr txBox="1"/>
          <p:nvPr>
            <p:ph type="title"/>
          </p:nvPr>
        </p:nvSpPr>
        <p:spPr>
          <a:xfrm>
            <a:off x="347475" y="94500"/>
            <a:ext cx="8520600" cy="70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lang="uk" sz="1800">
                <a:solidFill>
                  <a:srgbClr val="9900FF"/>
                </a:solidFill>
                <a:latin typeface="Open Sans"/>
                <a:ea typeface="Open Sans"/>
                <a:cs typeface="Open Sans"/>
                <a:sym typeface="Open Sans"/>
              </a:rPr>
              <a:t>Обласний конкурс </a:t>
            </a:r>
            <a:endParaRPr b="0" sz="1800">
              <a:solidFill>
                <a:srgbClr val="9900FF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lang="uk" sz="1800">
                <a:solidFill>
                  <a:srgbClr val="9900FF"/>
                </a:solidFill>
                <a:latin typeface="Open Sans"/>
                <a:ea typeface="Open Sans"/>
                <a:cs typeface="Open Sans"/>
                <a:sym typeface="Open Sans"/>
              </a:rPr>
              <a:t>“Фахівець психологічної служби в інформаційному просторі”</a:t>
            </a:r>
            <a:r>
              <a:rPr b="0" lang="uk" sz="1800">
                <a:solidFill>
                  <a:srgbClr val="9900FF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endParaRPr b="0" sz="1800">
              <a:solidFill>
                <a:srgbClr val="9900FF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sz="1800">
              <a:solidFill>
                <a:srgbClr val="9900FF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49" name="Google Shape;149;p26"/>
          <p:cNvSpPr txBox="1"/>
          <p:nvPr>
            <p:ph idx="1" type="body"/>
          </p:nvPr>
        </p:nvSpPr>
        <p:spPr>
          <a:xfrm>
            <a:off x="214600" y="801900"/>
            <a:ext cx="8603400" cy="3454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9900FF"/>
              </a:solidFill>
            </a:endParaRPr>
          </a:p>
          <a:p>
            <a:pPr indent="0" lvl="0" marL="457200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uk">
                <a:solidFill>
                  <a:srgbClr val="980000"/>
                </a:solidFill>
              </a:rPr>
              <a:t>номінація “Сучасний веб-сайт навчально-методичного центру ПС ”</a:t>
            </a:r>
            <a:r>
              <a:rPr lang="uk"/>
              <a:t> </a:t>
            </a:r>
            <a:endParaRPr/>
          </a:p>
          <a:p>
            <a:pPr indent="0" lvl="0" marL="457200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uk">
                <a:solidFill>
                  <a:srgbClr val="FF0000"/>
                </a:solidFill>
              </a:rPr>
              <a:t>номінація “Портфоліо фахівця ПС”</a:t>
            </a:r>
            <a:endParaRPr>
              <a:solidFill>
                <a:srgbClr val="FF0000"/>
              </a:solidFill>
            </a:endParaRPr>
          </a:p>
          <a:p>
            <a:pPr indent="0" lvl="0" marL="457200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uk">
                <a:solidFill>
                  <a:srgbClr val="CC0000"/>
                </a:solidFill>
              </a:rPr>
              <a:t>номінація “Активний експерт”</a:t>
            </a:r>
            <a:endParaRPr>
              <a:solidFill>
                <a:srgbClr val="CC0000"/>
              </a:solidFill>
            </a:endParaRPr>
          </a:p>
          <a:p>
            <a:pPr indent="0" lvl="0" marL="457200" rtl="0">
              <a:spcBef>
                <a:spcPts val="1600"/>
              </a:spcBef>
              <a:spcAft>
                <a:spcPts val="0"/>
              </a:spcAft>
              <a:buNone/>
            </a:pPr>
            <a:r>
              <a:rPr i="1" lang="uk"/>
              <a:t>к</a:t>
            </a:r>
            <a:r>
              <a:rPr i="1" lang="uk"/>
              <a:t>ритерії: зміст (тематичні розділи, актуальність інформації, доступність), періодичність наповнення, коментарі, рефлексії</a:t>
            </a:r>
            <a:endParaRPr i="1"/>
          </a:p>
          <a:p>
            <a:pPr indent="0" lvl="0" marL="457200" rtl="0">
              <a:spcBef>
                <a:spcPts val="1600"/>
              </a:spcBef>
              <a:spcAft>
                <a:spcPts val="1600"/>
              </a:spcAft>
              <a:buNone/>
            </a:pPr>
            <a:r>
              <a:rPr i="1" lang="uk">
                <a:solidFill>
                  <a:srgbClr val="FF9900"/>
                </a:solidFill>
              </a:rPr>
              <a:t>п</a:t>
            </a:r>
            <a:r>
              <a:rPr i="1" lang="uk">
                <a:solidFill>
                  <a:srgbClr val="FF9900"/>
                </a:solidFill>
              </a:rPr>
              <a:t>еріодичність позитивного </a:t>
            </a:r>
            <a:r>
              <a:rPr i="1" lang="uk">
                <a:solidFill>
                  <a:srgbClr val="FF9900"/>
                </a:solidFill>
              </a:rPr>
              <a:t>оцінювання</a:t>
            </a:r>
            <a:r>
              <a:rPr i="1" lang="uk">
                <a:solidFill>
                  <a:srgbClr val="FF9900"/>
                </a:solidFill>
              </a:rPr>
              <a:t> - 1 раз в місяць</a:t>
            </a:r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53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27"/>
          <p:cNvSpPr txBox="1"/>
          <p:nvPr>
            <p:ph type="title"/>
          </p:nvPr>
        </p:nvSpPr>
        <p:spPr>
          <a:xfrm>
            <a:off x="280975" y="73025"/>
            <a:ext cx="8520600" cy="126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uk" sz="3000"/>
              <a:t>Інформація про діяльність Центру на офіційному сайті</a:t>
            </a:r>
            <a:r>
              <a:rPr lang="uk"/>
              <a:t> </a:t>
            </a:r>
            <a:r>
              <a:rPr lang="uk">
                <a:solidFill>
                  <a:srgbClr val="FF0000"/>
                </a:solidFill>
              </a:rPr>
              <a:t>www.vinps.vn.ua</a:t>
            </a:r>
            <a:endParaRPr>
              <a:solidFill>
                <a:srgbClr val="FF0000"/>
              </a:solidFill>
            </a:endParaRPr>
          </a:p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55" name="Google Shape;155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17850" y="1475025"/>
            <a:ext cx="6114826" cy="34395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59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0" name="Google Shape;160;p28"/>
          <p:cNvPicPr preferRelativeResize="0"/>
          <p:nvPr/>
        </p:nvPicPr>
        <p:blipFill rotWithShape="1">
          <a:blip r:embed="rId3">
            <a:alphaModFix/>
          </a:blip>
          <a:srcRect b="0" l="11448" r="11456" t="0"/>
          <a:stretch/>
        </p:blipFill>
        <p:spPr>
          <a:xfrm>
            <a:off x="5585237" y="1036200"/>
            <a:ext cx="2745453" cy="3156673"/>
          </a:xfrm>
          <a:prstGeom prst="rect">
            <a:avLst/>
          </a:prstGeom>
          <a:noFill/>
          <a:ln>
            <a:noFill/>
          </a:ln>
        </p:spPr>
      </p:pic>
      <p:sp>
        <p:nvSpPr>
          <p:cNvPr id="161" name="Google Shape;161;p28"/>
          <p:cNvSpPr txBox="1"/>
          <p:nvPr>
            <p:ph type="title"/>
          </p:nvPr>
        </p:nvSpPr>
        <p:spPr>
          <a:xfrm>
            <a:off x="353300" y="1506800"/>
            <a:ext cx="5386800" cy="567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uk">
                <a:solidFill>
                  <a:srgbClr val="F6B26B"/>
                </a:solidFill>
              </a:rPr>
              <a:t>Чекаю на Ваші професійні підказки</a:t>
            </a:r>
            <a:endParaRPr>
              <a:solidFill>
                <a:srgbClr val="F6B26B"/>
              </a:solidFill>
            </a:endParaRPr>
          </a:p>
        </p:txBody>
      </p:sp>
      <p:sp>
        <p:nvSpPr>
          <p:cNvPr id="162" name="Google Shape;162;p28"/>
          <p:cNvSpPr txBox="1"/>
          <p:nvPr>
            <p:ph idx="1" type="body"/>
          </p:nvPr>
        </p:nvSpPr>
        <p:spPr>
          <a:xfrm>
            <a:off x="920600" y="2861600"/>
            <a:ext cx="4252200" cy="646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algn="ctr">
              <a:spcBef>
                <a:spcPts val="0"/>
              </a:spcBef>
              <a:spcAft>
                <a:spcPts val="1600"/>
              </a:spcAft>
              <a:buNone/>
            </a:pPr>
            <a:r>
              <a:rPr b="1" lang="uk" sz="2400">
                <a:solidFill>
                  <a:schemeClr val="lt1"/>
                </a:solidFill>
              </a:rPr>
              <a:t>Дякую за увагу</a:t>
            </a:r>
            <a:endParaRPr b="1" sz="2400">
              <a:solidFill>
                <a:schemeClr val="lt1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15"/>
          <p:cNvSpPr txBox="1"/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uk"/>
              <a:t>Нова нормативно-правова документація </a:t>
            </a:r>
            <a:endParaRPr/>
          </a:p>
        </p:txBody>
      </p:sp>
      <p:sp>
        <p:nvSpPr>
          <p:cNvPr id="81" name="Google Shape;81;p15"/>
          <p:cNvSpPr txBox="1"/>
          <p:nvPr>
            <p:ph idx="1" type="body"/>
          </p:nvPr>
        </p:nvSpPr>
        <p:spPr>
          <a:xfrm>
            <a:off x="311700" y="1266325"/>
            <a:ext cx="8520600" cy="330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uk" sz="1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Положення про психологічну службу у системі освіти України, яке затверджено наказом Міністерства освіти і науки України від 22.05.2018 р. №509 (зареєстровано у Міністерстві юстиції України 31.07.2018р. за №885/32337);</a:t>
            </a:r>
            <a:endParaRPr sz="14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>
              <a:spcBef>
                <a:spcPts val="1600"/>
              </a:spcBef>
              <a:spcAft>
                <a:spcPts val="0"/>
              </a:spcAft>
              <a:buNone/>
            </a:pPr>
            <a:r>
              <a:rPr i="1" lang="uk" sz="1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Положення про Всеукраїнський конкурс </a:t>
            </a:r>
            <a:r>
              <a:rPr i="1" lang="uk" sz="140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авторських програм практичних психологів і соціальних педагогів</a:t>
            </a:r>
            <a:r>
              <a:rPr i="1" lang="uk" sz="1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«Нові технології у новій школі» (зареєстровано у Міністерстві юстиції України 26.06.2018р. за №744/32196</a:t>
            </a:r>
            <a:r>
              <a:rPr lang="uk" sz="1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);</a:t>
            </a:r>
            <a:endParaRPr sz="14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uk" sz="1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Про пріоритетні напрями роботи психологічної служби у системі освіти на 2018-19 н.р., лист Міністерства освіти і науки України від 07.08.2018 р. №1/9-487;</a:t>
            </a:r>
            <a:endParaRPr sz="14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uk" sz="1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Міжнародний класифікатор функціональностей дітей та підлітків, наказ МОЗ №981 від 23.05.2018 р.</a:t>
            </a:r>
            <a:endParaRPr sz="14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 sz="14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16"/>
          <p:cNvSpPr txBox="1"/>
          <p:nvPr>
            <p:ph type="title"/>
          </p:nvPr>
        </p:nvSpPr>
        <p:spPr>
          <a:xfrm>
            <a:off x="311700" y="814800"/>
            <a:ext cx="8571300" cy="942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uk"/>
              <a:t>Загальні підсумки роботи ПС області</a:t>
            </a:r>
            <a:endParaRPr/>
          </a:p>
          <a:p>
            <a:pPr indent="0" lvl="0" mar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uk"/>
              <a:t> за 2017-18 н.р.</a:t>
            </a:r>
            <a:endParaRPr/>
          </a:p>
        </p:txBody>
      </p:sp>
      <p:sp>
        <p:nvSpPr>
          <p:cNvPr id="87" name="Google Shape;87;p16"/>
          <p:cNvSpPr txBox="1"/>
          <p:nvPr>
            <p:ph idx="4294967295" type="body"/>
          </p:nvPr>
        </p:nvSpPr>
        <p:spPr>
          <a:xfrm>
            <a:off x="311700" y="1717000"/>
            <a:ext cx="8520600" cy="886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45720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uk"/>
              <a:t>заслухано на колегії Департаменту освіти і науки Вінницької облдержадміністрації 21.06.2018 р.</a:t>
            </a:r>
            <a:endParaRPr/>
          </a:p>
          <a:p>
            <a:pPr indent="0" lvl="0" marL="457200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17"/>
          <p:cNvSpPr txBox="1"/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uk"/>
              <a:t>Напрямки діяльності Центру у 2017-18 н.р.</a:t>
            </a:r>
            <a:endParaRPr/>
          </a:p>
        </p:txBody>
      </p:sp>
      <p:sp>
        <p:nvSpPr>
          <p:cNvPr id="93" name="Google Shape;93;p17"/>
          <p:cNvSpPr txBox="1"/>
          <p:nvPr>
            <p:ph idx="1" type="body"/>
          </p:nvPr>
        </p:nvSpPr>
        <p:spPr>
          <a:xfrm>
            <a:off x="311700" y="1266325"/>
            <a:ext cx="8520600" cy="330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81000" lvl="0" marL="457200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339933"/>
              </a:buClr>
              <a:buSzPts val="2400"/>
              <a:buFont typeface="Arial"/>
              <a:buChar char="-"/>
            </a:pPr>
            <a:r>
              <a:rPr lang="uk" sz="2400">
                <a:solidFill>
                  <a:srgbClr val="339933"/>
                </a:solidFill>
                <a:latin typeface="Arial"/>
                <a:ea typeface="Arial"/>
                <a:cs typeface="Arial"/>
                <a:sym typeface="Arial"/>
              </a:rPr>
              <a:t>підвищення якості надання психологічних і соціальних послуг працівників психологічної служби</a:t>
            </a:r>
            <a:endParaRPr sz="2400">
              <a:solidFill>
                <a:srgbClr val="339933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81000" lvl="0" marL="45720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39933"/>
              </a:buClr>
              <a:buSzPts val="2400"/>
              <a:buFont typeface="Arial"/>
              <a:buChar char="-"/>
            </a:pPr>
            <a:r>
              <a:rPr lang="uk" sz="2400">
                <a:solidFill>
                  <a:srgbClr val="339933"/>
                </a:solidFill>
                <a:latin typeface="Arial"/>
                <a:ea typeface="Arial"/>
                <a:cs typeface="Arial"/>
                <a:sym typeface="Arial"/>
              </a:rPr>
              <a:t>підвищення рівня психологічної культури й психологічної компетентності педагогічних працівників, батьків</a:t>
            </a:r>
            <a:endParaRPr sz="2400">
              <a:solidFill>
                <a:srgbClr val="339933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81000" lvl="0" marL="45720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39933"/>
              </a:buClr>
              <a:buSzPts val="2400"/>
              <a:buFont typeface="Arial"/>
              <a:buChar char="-"/>
            </a:pPr>
            <a:r>
              <a:rPr lang="uk" sz="2400">
                <a:solidFill>
                  <a:srgbClr val="339933"/>
                </a:solidFill>
                <a:latin typeface="Arial"/>
                <a:ea typeface="Arial"/>
                <a:cs typeface="Arial"/>
                <a:sym typeface="Arial"/>
              </a:rPr>
              <a:t>реалізація 4-х всеукраїнських проектів</a:t>
            </a:r>
            <a:endParaRPr sz="2400">
              <a:solidFill>
                <a:srgbClr val="339933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81000" lvl="0" marL="45720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39933"/>
              </a:buClr>
              <a:buSzPts val="2400"/>
              <a:buFont typeface="Arial"/>
              <a:buChar char="-"/>
            </a:pPr>
            <a:r>
              <a:rPr lang="uk" sz="2400">
                <a:solidFill>
                  <a:srgbClr val="339933"/>
                </a:solidFill>
                <a:latin typeface="Arial"/>
                <a:ea typeface="Arial"/>
                <a:cs typeface="Arial"/>
                <a:sym typeface="Arial"/>
              </a:rPr>
              <a:t>співпраця з партнерськими організаціями</a:t>
            </a:r>
            <a:endParaRPr sz="2400">
              <a:solidFill>
                <a:srgbClr val="339933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8" name="Google Shape;98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30975" y="1105922"/>
            <a:ext cx="7153275" cy="14658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19"/>
          <p:cNvSpPr txBox="1"/>
          <p:nvPr>
            <p:ph type="title"/>
          </p:nvPr>
        </p:nvSpPr>
        <p:spPr>
          <a:xfrm>
            <a:off x="32725" y="287625"/>
            <a:ext cx="8520600" cy="835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lang="uk" sz="2400">
                <a:solidFill>
                  <a:srgbClr val="30605A"/>
                </a:solidFill>
                <a:latin typeface="Arial"/>
                <a:ea typeface="Arial"/>
                <a:cs typeface="Arial"/>
                <a:sym typeface="Arial"/>
              </a:rPr>
              <a:t>Триває експериментальна робота щодо напрацювання алгоритмів та циклограм роботи фахівців </a:t>
            </a:r>
            <a:endParaRPr sz="2400"/>
          </a:p>
        </p:txBody>
      </p:sp>
      <p:pic>
        <p:nvPicPr>
          <p:cNvPr id="104" name="Google Shape;104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613668" y="1193225"/>
            <a:ext cx="6785080" cy="3302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20"/>
          <p:cNvSpPr txBox="1"/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uk"/>
              <a:t>Реалізовано 4-и Всеукраїнські проекти</a:t>
            </a:r>
            <a:endParaRPr/>
          </a:p>
        </p:txBody>
      </p:sp>
      <p:sp>
        <p:nvSpPr>
          <p:cNvPr id="110" name="Google Shape;110;p20"/>
          <p:cNvSpPr txBox="1"/>
          <p:nvPr>
            <p:ph idx="1" type="body"/>
          </p:nvPr>
        </p:nvSpPr>
        <p:spPr>
          <a:xfrm>
            <a:off x="311700" y="1266325"/>
            <a:ext cx="8520600" cy="330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lnSpc>
                <a:spcPct val="80000"/>
              </a:lnSpc>
              <a:spcBef>
                <a:spcPts val="500"/>
              </a:spcBef>
              <a:spcAft>
                <a:spcPts val="0"/>
              </a:spcAft>
              <a:buNone/>
            </a:pPr>
            <a:r>
              <a:rPr b="1" lang="uk" sz="1400">
                <a:solidFill>
                  <a:srgbClr val="339933"/>
                </a:solidFill>
                <a:latin typeface="Arial"/>
                <a:ea typeface="Arial"/>
                <a:cs typeface="Arial"/>
                <a:sym typeface="Arial"/>
              </a:rPr>
              <a:t>«Аналіз політики переходу між різними рівнями освіти для дітей з особливими потребами»</a:t>
            </a:r>
            <a:endParaRPr b="1" sz="1400">
              <a:solidFill>
                <a:srgbClr val="339933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>
              <a:lnSpc>
                <a:spcPct val="80000"/>
              </a:lnSpc>
              <a:spcBef>
                <a:spcPts val="500"/>
              </a:spcBef>
              <a:spcAft>
                <a:spcPts val="0"/>
              </a:spcAft>
              <a:buNone/>
            </a:pPr>
            <a:r>
              <a:rPr lang="uk" sz="1400">
                <a:solidFill>
                  <a:srgbClr val="339933"/>
                </a:solidFill>
                <a:latin typeface="Arial"/>
                <a:ea typeface="Arial"/>
                <a:cs typeface="Arial"/>
                <a:sym typeface="Arial"/>
              </a:rPr>
              <a:t>   спільно з </a:t>
            </a:r>
            <a:r>
              <a:rPr lang="uk" sz="1400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ВФ «Крок за кроком»</a:t>
            </a:r>
            <a:endParaRPr sz="1400">
              <a:solidFill>
                <a:srgbClr val="C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>
              <a:lnSpc>
                <a:spcPct val="80000"/>
              </a:lnSpc>
              <a:spcBef>
                <a:spcPts val="500"/>
              </a:spcBef>
              <a:spcAft>
                <a:spcPts val="0"/>
              </a:spcAft>
              <a:buNone/>
            </a:pPr>
            <a:r>
              <a:rPr b="1" lang="uk" sz="1400">
                <a:solidFill>
                  <a:srgbClr val="339933"/>
                </a:solidFill>
                <a:latin typeface="Arial"/>
                <a:ea typeface="Arial"/>
                <a:cs typeface="Arial"/>
                <a:sym typeface="Arial"/>
              </a:rPr>
              <a:t>«Розбудова миру, профілактика і розв’язання конфлікту з використанням медіації в групах і громадах, які постраждали від конфлікту, особливо серед жінок та дівчат ВПО»,</a:t>
            </a:r>
            <a:endParaRPr b="1" sz="1400">
              <a:solidFill>
                <a:srgbClr val="339933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>
              <a:lnSpc>
                <a:spcPct val="80000"/>
              </a:lnSpc>
              <a:spcBef>
                <a:spcPts val="500"/>
              </a:spcBef>
              <a:spcAft>
                <a:spcPts val="0"/>
              </a:spcAft>
              <a:buNone/>
            </a:pPr>
            <a:r>
              <a:rPr lang="uk" sz="1400">
                <a:solidFill>
                  <a:srgbClr val="339933"/>
                </a:solidFill>
                <a:latin typeface="Arial"/>
                <a:ea typeface="Arial"/>
                <a:cs typeface="Arial"/>
                <a:sym typeface="Arial"/>
              </a:rPr>
              <a:t>  спільно з </a:t>
            </a:r>
            <a:r>
              <a:rPr lang="uk" sz="1400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Українським НМЦППСР </a:t>
            </a:r>
            <a:r>
              <a:rPr lang="uk" sz="1400">
                <a:solidFill>
                  <a:srgbClr val="339933"/>
                </a:solidFill>
                <a:latin typeface="Arial"/>
                <a:ea typeface="Arial"/>
                <a:cs typeface="Arial"/>
                <a:sym typeface="Arial"/>
              </a:rPr>
              <a:t>та Громадською   організацією «Ла Страда-Україна»</a:t>
            </a:r>
            <a:endParaRPr sz="1400">
              <a:solidFill>
                <a:srgbClr val="339933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>
              <a:lnSpc>
                <a:spcPct val="80000"/>
              </a:lnSpc>
              <a:spcBef>
                <a:spcPts val="500"/>
              </a:spcBef>
              <a:spcAft>
                <a:spcPts val="0"/>
              </a:spcAft>
              <a:buNone/>
            </a:pPr>
            <a:r>
              <a:rPr b="1" lang="uk" sz="1400">
                <a:solidFill>
                  <a:srgbClr val="339933"/>
                </a:solidFill>
                <a:latin typeface="Arial"/>
                <a:ea typeface="Arial"/>
                <a:cs typeface="Arial"/>
                <a:sym typeface="Arial"/>
              </a:rPr>
              <a:t>«Впровадження програми з попередження торгівлі людьми в ІПО» (Особиста гідність, безпека життя, громадянська позиція),</a:t>
            </a:r>
            <a:endParaRPr b="1" sz="1400">
              <a:solidFill>
                <a:srgbClr val="339933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>
              <a:lnSpc>
                <a:spcPct val="80000"/>
              </a:lnSpc>
              <a:spcBef>
                <a:spcPts val="500"/>
              </a:spcBef>
              <a:spcAft>
                <a:spcPts val="0"/>
              </a:spcAft>
              <a:buNone/>
            </a:pPr>
            <a:r>
              <a:rPr lang="uk" sz="1400">
                <a:solidFill>
                  <a:srgbClr val="339933"/>
                </a:solidFill>
                <a:latin typeface="Arial"/>
                <a:ea typeface="Arial"/>
                <a:cs typeface="Arial"/>
                <a:sym typeface="Arial"/>
              </a:rPr>
              <a:t>  який реалізується Всеукраїнською благодійною організацією   «Український фонд «Благополуччя дітей»</a:t>
            </a:r>
            <a:endParaRPr sz="1400">
              <a:solidFill>
                <a:srgbClr val="339933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>
              <a:lnSpc>
                <a:spcPct val="80000"/>
              </a:lnSpc>
              <a:spcBef>
                <a:spcPts val="500"/>
              </a:spcBef>
              <a:spcAft>
                <a:spcPts val="0"/>
              </a:spcAft>
              <a:buNone/>
            </a:pPr>
            <a:r>
              <a:rPr b="1" lang="uk" sz="1400">
                <a:solidFill>
                  <a:srgbClr val="339933"/>
                </a:solidFill>
                <a:latin typeface="Arial"/>
                <a:ea typeface="Arial"/>
                <a:cs typeface="Arial"/>
                <a:sym typeface="Arial"/>
              </a:rPr>
              <a:t>«Підвищення кваліфікації психологів та соціальних педагогів»</a:t>
            </a:r>
            <a:endParaRPr b="1" sz="1400">
              <a:solidFill>
                <a:srgbClr val="339933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>
              <a:lnSpc>
                <a:spcPct val="80000"/>
              </a:lnSpc>
              <a:spcBef>
                <a:spcPts val="500"/>
              </a:spcBef>
              <a:spcAft>
                <a:spcPts val="0"/>
              </a:spcAft>
              <a:buNone/>
            </a:pPr>
            <a:r>
              <a:rPr lang="uk" sz="1400">
                <a:solidFill>
                  <a:srgbClr val="339933"/>
                </a:solidFill>
                <a:latin typeface="Arial"/>
                <a:ea typeface="Arial"/>
                <a:cs typeface="Arial"/>
                <a:sym typeface="Arial"/>
              </a:rPr>
              <a:t>  за підтримки благодійного фонду журналу «Единственная»,   видавничого дому «Едіпресс Україна»</a:t>
            </a:r>
            <a:endParaRPr sz="1400">
              <a:solidFill>
                <a:srgbClr val="339933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sp>
        <p:nvSpPr>
          <p:cNvPr id="111" name="Google Shape;111;p20"/>
          <p:cNvSpPr txBox="1"/>
          <p:nvPr/>
        </p:nvSpPr>
        <p:spPr>
          <a:xfrm>
            <a:off x="7196600" y="214600"/>
            <a:ext cx="1817100" cy="443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b="1" lang="uk" sz="1800">
                <a:solidFill>
                  <a:srgbClr val="FF0000"/>
                </a:solidFill>
                <a:latin typeface="Open Sans"/>
                <a:ea typeface="Open Sans"/>
                <a:cs typeface="Open Sans"/>
                <a:sym typeface="Open Sans"/>
              </a:rPr>
              <a:t>Наші успіхи</a:t>
            </a:r>
            <a:endParaRPr b="1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21"/>
          <p:cNvSpPr txBox="1"/>
          <p:nvPr>
            <p:ph type="title"/>
          </p:nvPr>
        </p:nvSpPr>
        <p:spPr>
          <a:xfrm>
            <a:off x="426175" y="373475"/>
            <a:ext cx="7800600" cy="70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uk" sz="2400"/>
              <a:t>Методичний супровід діяльності працівників районних, міських ПС</a:t>
            </a:r>
            <a:endParaRPr sz="2400"/>
          </a:p>
        </p:txBody>
      </p:sp>
      <p:sp>
        <p:nvSpPr>
          <p:cNvPr id="117" name="Google Shape;117;p21"/>
          <p:cNvSpPr txBox="1"/>
          <p:nvPr>
            <p:ph idx="1" type="body"/>
          </p:nvPr>
        </p:nvSpPr>
        <p:spPr>
          <a:xfrm>
            <a:off x="426175" y="1080875"/>
            <a:ext cx="8520600" cy="3382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600"/>
              </a:spcBef>
              <a:spcAft>
                <a:spcPts val="0"/>
              </a:spcAft>
              <a:buNone/>
            </a:pPr>
            <a:r>
              <a:rPr lang="uk" sz="2400">
                <a:solidFill>
                  <a:srgbClr val="558F7D"/>
                </a:solidFill>
                <a:latin typeface="Arial"/>
                <a:ea typeface="Arial"/>
                <a:cs typeface="Arial"/>
                <a:sym typeface="Arial"/>
              </a:rPr>
              <a:t>4 методичних наради</a:t>
            </a:r>
            <a:endParaRPr sz="2400">
              <a:solidFill>
                <a:srgbClr val="558F7D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>
              <a:spcBef>
                <a:spcPts val="600"/>
              </a:spcBef>
              <a:spcAft>
                <a:spcPts val="0"/>
              </a:spcAft>
              <a:buNone/>
            </a:pPr>
            <a:r>
              <a:rPr lang="uk" sz="2400">
                <a:solidFill>
                  <a:srgbClr val="558F7D"/>
                </a:solidFill>
                <a:latin typeface="Arial"/>
                <a:ea typeface="Arial"/>
                <a:cs typeface="Arial"/>
                <a:sym typeface="Arial"/>
              </a:rPr>
              <a:t>13 методичних семінари</a:t>
            </a:r>
            <a:endParaRPr sz="2400">
              <a:solidFill>
                <a:srgbClr val="558F7D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>
              <a:spcBef>
                <a:spcPts val="600"/>
              </a:spcBef>
              <a:spcAft>
                <a:spcPts val="0"/>
              </a:spcAft>
              <a:buNone/>
            </a:pPr>
            <a:r>
              <a:rPr lang="uk" sz="2400">
                <a:solidFill>
                  <a:srgbClr val="558F7D"/>
                </a:solidFill>
                <a:latin typeface="Arial"/>
                <a:ea typeface="Arial"/>
                <a:cs typeface="Arial"/>
                <a:sym typeface="Arial"/>
              </a:rPr>
              <a:t>7 лекцій</a:t>
            </a:r>
            <a:endParaRPr sz="2400">
              <a:solidFill>
                <a:srgbClr val="558F7D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>
              <a:spcBef>
                <a:spcPts val="600"/>
              </a:spcBef>
              <a:spcAft>
                <a:spcPts val="0"/>
              </a:spcAft>
              <a:buNone/>
            </a:pPr>
            <a:r>
              <a:rPr lang="uk" sz="2400">
                <a:solidFill>
                  <a:srgbClr val="558F7D"/>
                </a:solidFill>
                <a:latin typeface="Arial"/>
                <a:ea typeface="Arial"/>
                <a:cs typeface="Arial"/>
                <a:sym typeface="Arial"/>
              </a:rPr>
              <a:t>10 виїзних навчально-методичних семінари</a:t>
            </a:r>
            <a:endParaRPr sz="2400">
              <a:solidFill>
                <a:srgbClr val="558F7D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>
              <a:spcBef>
                <a:spcPts val="600"/>
              </a:spcBef>
              <a:spcAft>
                <a:spcPts val="0"/>
              </a:spcAft>
              <a:buNone/>
            </a:pPr>
            <a:r>
              <a:rPr lang="uk" sz="2400">
                <a:solidFill>
                  <a:srgbClr val="558F7D"/>
                </a:solidFill>
                <a:latin typeface="Arial"/>
                <a:ea typeface="Arial"/>
                <a:cs typeface="Arial"/>
                <a:sym typeface="Arial"/>
              </a:rPr>
              <a:t>7 навчально-практичних семінари для практичних психологів інклюзивних закладів освіти</a:t>
            </a:r>
            <a:endParaRPr sz="2400">
              <a:solidFill>
                <a:srgbClr val="558F7D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>
              <a:spcBef>
                <a:spcPts val="600"/>
              </a:spcBef>
              <a:spcAft>
                <a:spcPts val="0"/>
              </a:spcAft>
              <a:buNone/>
            </a:pPr>
            <a:r>
              <a:rPr lang="uk" sz="2400">
                <a:solidFill>
                  <a:srgbClr val="558F7D"/>
                </a:solidFill>
                <a:latin typeface="Arial"/>
                <a:ea typeface="Arial"/>
                <a:cs typeface="Arial"/>
                <a:sym typeface="Arial"/>
              </a:rPr>
              <a:t>6 міжрайонних методичних семінари</a:t>
            </a:r>
            <a:endParaRPr sz="2400">
              <a:solidFill>
                <a:srgbClr val="558F7D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sp>
        <p:nvSpPr>
          <p:cNvPr id="118" name="Google Shape;118;p21"/>
          <p:cNvSpPr txBox="1"/>
          <p:nvPr/>
        </p:nvSpPr>
        <p:spPr>
          <a:xfrm>
            <a:off x="6990600" y="0"/>
            <a:ext cx="2153400" cy="480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uk" sz="2400">
                <a:solidFill>
                  <a:srgbClr val="FF0000"/>
                </a:solidFill>
              </a:rPr>
              <a:t>Наші успіхи</a:t>
            </a:r>
            <a:endParaRPr b="1" i="1" sz="240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22"/>
          <p:cNvSpPr txBox="1"/>
          <p:nvPr>
            <p:ph type="title"/>
          </p:nvPr>
        </p:nvSpPr>
        <p:spPr>
          <a:xfrm>
            <a:off x="311700" y="615175"/>
            <a:ext cx="8520600" cy="70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uk" sz="2400"/>
              <a:t>Методичний супровід діяльності працівників районних, міських ПС</a:t>
            </a:r>
            <a:endParaRPr sz="2400"/>
          </a:p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4" name="Google Shape;124;p22"/>
          <p:cNvSpPr txBox="1"/>
          <p:nvPr>
            <p:ph idx="1" type="body"/>
          </p:nvPr>
        </p:nvSpPr>
        <p:spPr>
          <a:xfrm>
            <a:off x="311700" y="1266325"/>
            <a:ext cx="8520600" cy="330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uk">
                <a:solidFill>
                  <a:srgbClr val="558F7D"/>
                </a:solidFill>
                <a:latin typeface="Arial"/>
                <a:ea typeface="Arial"/>
                <a:cs typeface="Arial"/>
                <a:sym typeface="Arial"/>
              </a:rPr>
              <a:t>8 засідань інтервізійних груп фахівців служби</a:t>
            </a:r>
            <a:endParaRPr>
              <a:solidFill>
                <a:srgbClr val="558F7D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uk">
                <a:solidFill>
                  <a:srgbClr val="558F7D"/>
                </a:solidFill>
                <a:latin typeface="Arial"/>
                <a:ea typeface="Arial"/>
                <a:cs typeface="Arial"/>
                <a:sym typeface="Arial"/>
              </a:rPr>
              <a:t>5 виїзних психологічних візій у заклади освіти</a:t>
            </a:r>
            <a:endParaRPr>
              <a:solidFill>
                <a:srgbClr val="558F7D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uk">
                <a:solidFill>
                  <a:srgbClr val="558F7D"/>
                </a:solidFill>
                <a:latin typeface="Arial"/>
                <a:ea typeface="Arial"/>
                <a:cs typeface="Arial"/>
                <a:sym typeface="Arial"/>
              </a:rPr>
              <a:t>10 просвітницьких заходів для батьків</a:t>
            </a:r>
            <a:endParaRPr>
              <a:solidFill>
                <a:srgbClr val="558F7D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uk">
                <a:solidFill>
                  <a:srgbClr val="558F7D"/>
                </a:solidFill>
                <a:latin typeface="Arial"/>
                <a:ea typeface="Arial"/>
                <a:cs typeface="Arial"/>
                <a:sym typeface="Arial"/>
              </a:rPr>
              <a:t>4 просвітницько-профілактичні заходи для учнів</a:t>
            </a:r>
            <a:endParaRPr>
              <a:solidFill>
                <a:srgbClr val="558F7D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uk">
                <a:solidFill>
                  <a:srgbClr val="558F7D"/>
                </a:solidFill>
                <a:latin typeface="Arial"/>
                <a:ea typeface="Arial"/>
                <a:cs typeface="Arial"/>
                <a:sym typeface="Arial"/>
              </a:rPr>
              <a:t>понад 900 методичних та психологічних консультацій</a:t>
            </a:r>
            <a:endParaRPr>
              <a:solidFill>
                <a:srgbClr val="558F7D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uk">
                <a:solidFill>
                  <a:srgbClr val="558F7D"/>
                </a:solidFill>
                <a:latin typeface="Arial"/>
                <a:ea typeface="Arial"/>
                <a:cs typeface="Arial"/>
                <a:sym typeface="Arial"/>
              </a:rPr>
              <a:t>6 засідань «Professional-студії»</a:t>
            </a:r>
            <a:endParaRPr>
              <a:solidFill>
                <a:srgbClr val="558F7D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uk">
                <a:solidFill>
                  <a:srgbClr val="558F7D"/>
                </a:solidFill>
                <a:latin typeface="Arial"/>
                <a:ea typeface="Arial"/>
                <a:cs typeface="Arial"/>
                <a:sym typeface="Arial"/>
              </a:rPr>
              <a:t>реалізовано обласний фестиваль «Ефективний менеджмент психологічної служби в умовах децентралізації та реформування освіти»</a:t>
            </a:r>
            <a:endParaRPr>
              <a:solidFill>
                <a:srgbClr val="558F7D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sp>
        <p:nvSpPr>
          <p:cNvPr id="125" name="Google Shape;125;p22"/>
          <p:cNvSpPr txBox="1"/>
          <p:nvPr/>
        </p:nvSpPr>
        <p:spPr>
          <a:xfrm>
            <a:off x="6760225" y="64375"/>
            <a:ext cx="2253300" cy="550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uk" sz="2400">
                <a:solidFill>
                  <a:srgbClr val="FF0000"/>
                </a:solidFill>
              </a:rPr>
              <a:t>Наші успіхи</a:t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Tropic">
  <a:themeElements>
    <a:clrScheme name="Tropic">
      <a:dk1>
        <a:srgbClr val="A1E8D9"/>
      </a:dk1>
      <a:lt1>
        <a:srgbClr val="FFFFFF"/>
      </a:lt1>
      <a:dk2>
        <a:srgbClr val="695D46"/>
      </a:dk2>
      <a:lt2>
        <a:srgbClr val="B3A77D"/>
      </a:lt2>
      <a:accent1>
        <a:srgbClr val="EF6C00"/>
      </a:accent1>
      <a:accent2>
        <a:srgbClr val="009668"/>
      </a:accent2>
      <a:accent3>
        <a:srgbClr val="4DB6AC"/>
      </a:accent3>
      <a:accent4>
        <a:srgbClr val="FF9800"/>
      </a:accent4>
      <a:accent5>
        <a:srgbClr val="CE93D8"/>
      </a:accent5>
      <a:accent6>
        <a:srgbClr val="EEFF41"/>
      </a:accent6>
      <a:hlink>
        <a:srgbClr val="CE93D8"/>
      </a:hlink>
      <a:folHlink>
        <a:srgbClr val="CE93D8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